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7" r:id="rId3"/>
    <p:sldId id="298" r:id="rId4"/>
    <p:sldId id="299" r:id="rId5"/>
    <p:sldId id="300" r:id="rId6"/>
    <p:sldId id="301" r:id="rId7"/>
    <p:sldId id="303" r:id="rId8"/>
    <p:sldId id="302" r:id="rId9"/>
    <p:sldId id="257" r:id="rId10"/>
    <p:sldId id="265" r:id="rId11"/>
    <p:sldId id="258" r:id="rId12"/>
    <p:sldId id="286" r:id="rId13"/>
    <p:sldId id="274" r:id="rId14"/>
    <p:sldId id="275" r:id="rId15"/>
    <p:sldId id="277" r:id="rId16"/>
    <p:sldId id="279" r:id="rId17"/>
    <p:sldId id="278" r:id="rId18"/>
    <p:sldId id="280" r:id="rId19"/>
    <p:sldId id="281" r:id="rId20"/>
    <p:sldId id="282" r:id="rId21"/>
    <p:sldId id="272" r:id="rId22"/>
    <p:sldId id="283" r:id="rId23"/>
    <p:sldId id="293" r:id="rId24"/>
    <p:sldId id="288" r:id="rId25"/>
    <p:sldId id="260" r:id="rId26"/>
    <p:sldId id="261" r:id="rId27"/>
    <p:sldId id="262" r:id="rId28"/>
    <p:sldId id="263" r:id="rId29"/>
    <p:sldId id="294" r:id="rId30"/>
    <p:sldId id="273" r:id="rId31"/>
    <p:sldId id="296" r:id="rId32"/>
    <p:sldId id="295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3D31D-45DD-4297-BA09-8C48192C557B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36877-A977-4DDA-A0D0-C9AC2EED27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8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Настоль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3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Познавательно-речевое направление. Работая в этом направлении, реализуется поставленная цель – обогатить мир знаний у детей, кругозор, речь.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1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3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2520279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достижения</a:t>
            </a:r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 descr="fantazeri_w348_h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780928"/>
            <a:ext cx="6624736" cy="37882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7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6056" y="1124744"/>
            <a:ext cx="3875922" cy="30814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Познавательное развитие.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IMG_6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7" y="159498"/>
            <a:ext cx="2808312" cy="2288628"/>
          </a:xfrm>
          <a:prstGeom prst="rect">
            <a:avLst/>
          </a:prstGeom>
        </p:spPr>
      </p:pic>
      <p:pic>
        <p:nvPicPr>
          <p:cNvPr id="9" name="Рисунок 8" descr="IMG_6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0546" y="2348880"/>
            <a:ext cx="3119457" cy="4176464"/>
          </a:xfrm>
          <a:prstGeom prst="rect">
            <a:avLst/>
          </a:prstGeom>
        </p:spPr>
      </p:pic>
      <p:pic>
        <p:nvPicPr>
          <p:cNvPr id="10" name="Рисунок 9" descr="IMG_6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64171" y="2749976"/>
            <a:ext cx="4517620" cy="33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3" algn="ctr">
              <a:buNone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IMG_6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48680"/>
            <a:ext cx="3888432" cy="5205999"/>
          </a:xfrm>
          <a:prstGeom prst="rect">
            <a:avLst/>
          </a:prstGeom>
        </p:spPr>
      </p:pic>
      <p:pic>
        <p:nvPicPr>
          <p:cNvPr id="7" name="Рисунок 6" descr="IMG_5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620688"/>
            <a:ext cx="3816424" cy="51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908720"/>
            <a:ext cx="3600400" cy="32975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Прогулка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6141095"/>
            <a:ext cx="2427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    Подвижная </a:t>
            </a:r>
            <a:r>
              <a:rPr lang="ru-RU" sz="2000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игра</a:t>
            </a:r>
            <a:endParaRPr lang="ru-RU" sz="2000" dirty="0"/>
          </a:p>
        </p:txBody>
      </p:sp>
      <p:pic>
        <p:nvPicPr>
          <p:cNvPr id="7" name="Рисунок 6" descr="IMG_6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58104" y="3045454"/>
            <a:ext cx="4248472" cy="3173241"/>
          </a:xfrm>
          <a:prstGeom prst="rect">
            <a:avLst/>
          </a:prstGeom>
        </p:spPr>
      </p:pic>
      <p:pic>
        <p:nvPicPr>
          <p:cNvPr id="5" name="Рисунок 4" descr="IMG_62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96179" y="3388003"/>
            <a:ext cx="3856297" cy="2880320"/>
          </a:xfrm>
          <a:prstGeom prst="rect">
            <a:avLst/>
          </a:prstGeom>
        </p:spPr>
      </p:pic>
      <p:pic>
        <p:nvPicPr>
          <p:cNvPr id="6" name="Рисунок 5" descr="IMG_5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1584" y="1329530"/>
            <a:ext cx="234656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Художественно-эстетическое развитие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6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3960440" cy="5302408"/>
          </a:xfrm>
          <a:prstGeom prst="rect">
            <a:avLst/>
          </a:prstGeom>
        </p:spPr>
      </p:pic>
      <p:pic>
        <p:nvPicPr>
          <p:cNvPr id="6" name="Рисунок 5" descr="IMG_6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9354" y="1340768"/>
            <a:ext cx="39799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4861156" cy="3631681"/>
          </a:xfrm>
          <a:prstGeom prst="rect">
            <a:avLst/>
          </a:prstGeom>
        </p:spPr>
      </p:pic>
      <p:pic>
        <p:nvPicPr>
          <p:cNvPr id="5" name="Рисунок 4" descr="IMG_5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4644008" cy="34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112" y="1268760"/>
            <a:ext cx="3672408" cy="27214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Лепка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IMG_6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4356483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6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988840"/>
            <a:ext cx="3439931" cy="4605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01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24128" y="1412776"/>
            <a:ext cx="5968752" cy="25883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Рисование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5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4198484" cy="313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5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4248472" cy="317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5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3166" y="2564904"/>
            <a:ext cx="3921678" cy="292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1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1628800"/>
            <a:ext cx="4301654" cy="2610624"/>
          </a:xfrm>
        </p:spPr>
        <p:txBody>
          <a:bodyPr>
            <a:normAutofit/>
          </a:bodyPr>
          <a:lstStyle/>
          <a:p>
            <a:pPr lvl="3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Конструирование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 descr="IMG_5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4680520" cy="6265071"/>
          </a:xfrm>
          <a:prstGeom prst="rect">
            <a:avLst/>
          </a:prstGeom>
        </p:spPr>
      </p:pic>
      <p:pic>
        <p:nvPicPr>
          <p:cNvPr id="8" name="Рисунок 7" descr="IMG_5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56109"/>
            <a:ext cx="3312368" cy="44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6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Физическое развитие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6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01327" cy="5357149"/>
          </a:xfrm>
          <a:prstGeom prst="rect">
            <a:avLst/>
          </a:prstGeom>
        </p:spPr>
      </p:pic>
      <p:pic>
        <p:nvPicPr>
          <p:cNvPr id="6" name="Рисунок 5" descr="IMG_6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276872"/>
            <a:ext cx="4668408" cy="34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4764815" cy="3558905"/>
          </a:xfrm>
          <a:prstGeom prst="rect">
            <a:avLst/>
          </a:prstGeom>
        </p:spPr>
      </p:pic>
      <p:pic>
        <p:nvPicPr>
          <p:cNvPr id="8" name="Рисунок 7" descr="IMG_6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268760"/>
            <a:ext cx="3281247" cy="43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000\Desktop\tre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Социально-коммуникативное развитие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914970"/>
            <a:ext cx="2958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745">
                    <a:lumMod val="60000"/>
                    <a:lumOff val="40000"/>
                  </a:srgbClr>
                </a:solidFill>
              </a:rPr>
              <a:t> Учимся трудиться</a:t>
            </a:r>
            <a:endParaRPr lang="ru-RU" dirty="0"/>
          </a:p>
        </p:txBody>
      </p:sp>
      <p:pic>
        <p:nvPicPr>
          <p:cNvPr id="7" name="Рисунок 6" descr="IMG_6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96752"/>
            <a:ext cx="2705183" cy="3621815"/>
          </a:xfrm>
          <a:prstGeom prst="rect">
            <a:avLst/>
          </a:prstGeom>
        </p:spPr>
      </p:pic>
      <p:pic>
        <p:nvPicPr>
          <p:cNvPr id="8" name="Рисунок 7" descr="IMG_6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96752"/>
            <a:ext cx="2736304" cy="36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980728"/>
            <a:ext cx="4104456" cy="32255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Наблюдение и работа в уголке природы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 descr="IMG_5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4001327" cy="5357149"/>
          </a:xfrm>
          <a:prstGeom prst="rect">
            <a:avLst/>
          </a:prstGeom>
        </p:spPr>
      </p:pic>
      <p:pic>
        <p:nvPicPr>
          <p:cNvPr id="8" name="Рисунок 7" descr="IMG_6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44824"/>
            <a:ext cx="4176464" cy="4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32040" y="108012"/>
            <a:ext cx="4104456" cy="40982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Самообслуживание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IMG_6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3587504" cy="4803104"/>
          </a:xfrm>
          <a:prstGeom prst="rect">
            <a:avLst/>
          </a:prstGeom>
        </p:spPr>
      </p:pic>
      <p:pic>
        <p:nvPicPr>
          <p:cNvPr id="9" name="Рисунок 8" descr="IMG_6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052736"/>
            <a:ext cx="3641287" cy="48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IMG_5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140968"/>
            <a:ext cx="2592288" cy="3469885"/>
          </a:xfrm>
          <a:prstGeom prst="rect">
            <a:avLst/>
          </a:prstGeom>
        </p:spPr>
      </p:pic>
      <p:pic>
        <p:nvPicPr>
          <p:cNvPr id="9" name="Рисунок 8" descr="IMG_5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140968"/>
            <a:ext cx="4680520" cy="3496730"/>
          </a:xfrm>
          <a:prstGeom prst="rect">
            <a:avLst/>
          </a:prstGeom>
        </p:spPr>
      </p:pic>
      <p:pic>
        <p:nvPicPr>
          <p:cNvPr id="11" name="Рисунок 10" descr="IMG_5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3744416" cy="2797385"/>
          </a:xfrm>
          <a:prstGeom prst="rect">
            <a:avLst/>
          </a:prstGeom>
        </p:spPr>
      </p:pic>
      <p:pic>
        <p:nvPicPr>
          <p:cNvPr id="12" name="Рисунок 11" descr="IMG_51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60648"/>
            <a:ext cx="3635896" cy="27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1340768"/>
            <a:ext cx="3888432" cy="2865472"/>
          </a:xfrm>
        </p:spPr>
        <p:txBody>
          <a:bodyPr>
            <a:normAutofit/>
          </a:bodyPr>
          <a:lstStyle/>
          <a:p>
            <a:pPr lvl="2" algn="ctr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День рождения-лучший праздник!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IMG_5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186370" cy="3126857"/>
          </a:xfrm>
          <a:prstGeom prst="rect">
            <a:avLst/>
          </a:prstGeom>
        </p:spPr>
      </p:pic>
      <p:pic>
        <p:nvPicPr>
          <p:cNvPr id="8" name="Рисунок 7" descr="IMG_5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01008"/>
            <a:ext cx="4205262" cy="3140968"/>
          </a:xfrm>
          <a:prstGeom prst="rect">
            <a:avLst/>
          </a:prstGeom>
        </p:spPr>
      </p:pic>
      <p:pic>
        <p:nvPicPr>
          <p:cNvPr id="9" name="Рисунок 8" descr="IMG_5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420888"/>
            <a:ext cx="4185180" cy="3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53136"/>
            <a:ext cx="3611583" cy="998984"/>
          </a:xfrm>
        </p:spPr>
        <p:txBody>
          <a:bodyPr/>
          <a:lstStyle/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Составление рассказа по серии картинок  </a:t>
            </a:r>
            <a:b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32040" y="476672"/>
            <a:ext cx="3779912" cy="201622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Речевое развитие.</a:t>
            </a:r>
          </a:p>
        </p:txBody>
      </p:sp>
      <p:pic>
        <p:nvPicPr>
          <p:cNvPr id="6" name="Рисунок 5" descr="IMG_6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3096344" cy="4145518"/>
          </a:xfrm>
          <a:prstGeom prst="rect">
            <a:avLst/>
          </a:prstGeom>
        </p:spPr>
      </p:pic>
      <p:pic>
        <p:nvPicPr>
          <p:cNvPr id="7" name="Рисунок 6" descr="IMG_6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3713295" cy="49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48064" y="908720"/>
            <a:ext cx="2952328" cy="3020316"/>
          </a:xfrm>
        </p:spPr>
        <p:txBody>
          <a:bodyPr>
            <a:normAutofit/>
          </a:bodyPr>
          <a:lstStyle/>
          <a:p>
            <a:pPr lvl="3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Дыхательная гимнастика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3" y="4600645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Арт</a:t>
            </a:r>
            <a:r>
              <a:rPr lang="ru-RU" sz="2000" dirty="0">
                <a:solidFill>
                  <a:srgbClr val="212745">
                    <a:lumMod val="60000"/>
                    <a:lumOff val="40000"/>
                  </a:srgbClr>
                </a:solidFill>
              </a:rPr>
              <a:t>икуляционная гимнастика</a:t>
            </a:r>
          </a:p>
        </p:txBody>
      </p:sp>
      <p:pic>
        <p:nvPicPr>
          <p:cNvPr id="6" name="Рисунок 5" descr="IMG_6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844824"/>
            <a:ext cx="3160351" cy="4231215"/>
          </a:xfrm>
          <a:prstGeom prst="rect">
            <a:avLst/>
          </a:prstGeom>
        </p:spPr>
      </p:pic>
      <p:pic>
        <p:nvPicPr>
          <p:cNvPr id="7" name="Рисунок 6" descr="IMG_6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4572000" cy="34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Чтение художественной литературы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IMG_6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132856"/>
            <a:ext cx="4536504" cy="3388376"/>
          </a:xfrm>
          <a:prstGeom prst="rect">
            <a:avLst/>
          </a:prstGeom>
        </p:spPr>
      </p:pic>
      <p:pic>
        <p:nvPicPr>
          <p:cNvPr id="7" name="Рисунок 6" descr="IMG_6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40768"/>
            <a:ext cx="3497271" cy="46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48064" y="1124744"/>
            <a:ext cx="3456384" cy="3081496"/>
          </a:xfrm>
        </p:spPr>
        <p:txBody>
          <a:bodyPr>
            <a:normAutofit/>
          </a:bodyPr>
          <a:lstStyle/>
          <a:p>
            <a:pPr lvl="1"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Театральные игры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IMG_6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3569279" cy="4778704"/>
          </a:xfrm>
          <a:prstGeom prst="rect">
            <a:avLst/>
          </a:prstGeom>
        </p:spPr>
      </p:pic>
      <p:pic>
        <p:nvPicPr>
          <p:cNvPr id="6" name="Рисунок 5" descr="IMG_6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353255" cy="44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9505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9" y="836713"/>
            <a:ext cx="6908608" cy="529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176463" cy="1872208"/>
          </a:xfrm>
        </p:spPr>
        <p:txBody>
          <a:bodyPr/>
          <a:lstStyle/>
          <a:p>
            <a:r>
              <a:rPr lang="ru-RU" sz="3200" dirty="0" smtClean="0"/>
              <a:t>Центры развивающей среды.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Яна\Desktop\скинул\image-bcb518244e9a29fa263b78d81fbbc74dbf4e1c24e25116e2d8ad596e1edeee8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Яна\Desktop\скинул\image-d89dea5a590aa2bbf566500e91ad1832a35bca9cf5012400d28dd388126333b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38164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на\Desktop\скинул\image-766b3d40de7f2e631e39b67650751fab9d1bb107883cb597fd9e897b04a8090d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4599184" cy="317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1124744"/>
            <a:ext cx="4119076" cy="308149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Сенсорное развитие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 descr="8df4d9a31e9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32656"/>
            <a:ext cx="5426839" cy="59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70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938" y="239314"/>
            <a:ext cx="8468534" cy="6358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430165" cy="433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79711" y="5301208"/>
            <a:ext cx="5593635" cy="3114680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Users\000\Desktop\DCIM\Camera\IMG_20170313_155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451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Яна\Desktop\скинул\image-dd58b636af35572743fea03fe7d4d821331671054e9dd278ea4e5521121d1f4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164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\20131031_1337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53650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\DSC06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33123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\image (25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5760720" cy="226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Яна\Desktop\скинул\P10202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38164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5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96952"/>
            <a:ext cx="2561167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3" y="476672"/>
            <a:ext cx="5012037" cy="1512168"/>
          </a:xfrm>
        </p:spPr>
        <p:txBody>
          <a:bodyPr/>
          <a:lstStyle/>
          <a:p>
            <a:r>
              <a:rPr lang="ru-RU" dirty="0" smtClean="0"/>
              <a:t>Пальчиковые игры.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alchicovye_igry_dlya_dete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6768752" cy="44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d7d43c2ddc2b4437c98af6289f63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56477" cy="63478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600399" cy="1512168"/>
          </a:xfrm>
        </p:spPr>
        <p:txBody>
          <a:bodyPr/>
          <a:lstStyle/>
          <a:p>
            <a:r>
              <a:rPr lang="ru-RU" sz="2800" dirty="0" smtClean="0"/>
              <a:t>Совместная работа детей и родителей.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000\Documents\ViberDownloads\0-02-01-61e3d4adb0a0028a3bd62ba06363d7cd45b4a23239477dcd8f7be3f5474acd5b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384376" cy="32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000\Documents\ViberDownloads\0-02-04-224fc352e0bf753d188c29b8de5aba6c9b554806a919536d32fd22ec0924a38f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3068" y="2583836"/>
            <a:ext cx="399830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6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45024"/>
            <a:ext cx="3888432" cy="2904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364" y="513141"/>
            <a:ext cx="8064896" cy="3528392"/>
          </a:xfrm>
        </p:spPr>
        <p:txBody>
          <a:bodyPr>
            <a:normAutofit/>
          </a:bodyPr>
          <a:lstStyle/>
          <a:p>
            <a:pPr lvl="3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Образовательная работа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 детьми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ведется по нескольким направлениям</a:t>
            </a:r>
            <a:r>
              <a:rPr lang="ru-RU" sz="2400" dirty="0" smtClean="0">
                <a:solidFill>
                  <a:schemeClr val="accent1"/>
                </a:solidFill>
              </a:rPr>
              <a:t>: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" name="Рисунок 3" descr="IMG_5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876256" cy="51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2906</TotalTime>
  <Words>107</Words>
  <Application>Microsoft Office PowerPoint</Application>
  <PresentationFormat>Экран (4:3)</PresentationFormat>
  <Paragraphs>36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Наши достижения</vt:lpstr>
      <vt:lpstr>Презентация PowerPoint</vt:lpstr>
      <vt:lpstr>Центры развивающей среды.</vt:lpstr>
      <vt:lpstr>Презентация PowerPoint</vt:lpstr>
      <vt:lpstr>Презентация PowerPoint</vt:lpstr>
      <vt:lpstr>Пальчиковые игры.</vt:lpstr>
      <vt:lpstr>Презентация PowerPoint</vt:lpstr>
      <vt:lpstr>Совместная работа детей и родителей.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+</vt:lpstr>
      <vt:lpstr>Презентация PowerPoint</vt:lpstr>
      <vt:lpstr>Презентация PowerPoint</vt:lpstr>
      <vt:lpstr>Презентация PowerPoint</vt:lpstr>
      <vt:lpstr>Составление рассказа по серии картинок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достижения</dc:title>
  <dc:creator>HOME</dc:creator>
  <cp:lastModifiedBy>света</cp:lastModifiedBy>
  <cp:revision>167</cp:revision>
  <dcterms:created xsi:type="dcterms:W3CDTF">2015-04-19T10:39:02Z</dcterms:created>
  <dcterms:modified xsi:type="dcterms:W3CDTF">2017-05-03T09:10:42Z</dcterms:modified>
</cp:coreProperties>
</file>